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3" autoAdjust="0"/>
    <p:restoredTop sz="94660"/>
  </p:normalViewPr>
  <p:slideViewPr>
    <p:cSldViewPr>
      <p:cViewPr varScale="1">
        <p:scale>
          <a:sx n="69" d="100"/>
          <a:sy n="69" d="100"/>
        </p:scale>
        <p:origin x="6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4673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4038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263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73716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29457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4975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6371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89765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41113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856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837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557ED-61DD-47C4-957A-CDF2CDDAE34B}" type="datetimeFigureOut">
              <a:rPr lang="fr-CA" smtClean="0"/>
              <a:t>2021-02-08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9629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lickr.com/photos/twintopiste/6163771467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E6059C3D-2047-4BB9-9116-1D110286554F}"/>
              </a:ext>
            </a:extLst>
          </p:cNvPr>
          <p:cNvGrpSpPr/>
          <p:nvPr/>
        </p:nvGrpSpPr>
        <p:grpSpPr>
          <a:xfrm>
            <a:off x="47815" y="5178811"/>
            <a:ext cx="1732073" cy="1441548"/>
            <a:chOff x="47815" y="5178811"/>
            <a:chExt cx="1732073" cy="1441548"/>
          </a:xfrm>
        </p:grpSpPr>
        <p:sp>
          <p:nvSpPr>
            <p:cNvPr id="4" name="Étoile à 6 branches 3"/>
            <p:cNvSpPr/>
            <p:nvPr/>
          </p:nvSpPr>
          <p:spPr>
            <a:xfrm>
              <a:off x="338340" y="5178811"/>
              <a:ext cx="1441548" cy="1441548"/>
            </a:xfrm>
            <a:prstGeom prst="star6">
              <a:avLst/>
            </a:prstGeom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endParaRPr>
            </a:p>
          </p:txBody>
        </p:sp>
        <p:sp>
          <p:nvSpPr>
            <p:cNvPr id="5" name="Triangle rectangle 4"/>
            <p:cNvSpPr/>
            <p:nvPr/>
          </p:nvSpPr>
          <p:spPr>
            <a:xfrm>
              <a:off x="47815" y="5519869"/>
              <a:ext cx="917349" cy="131050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6" name="Triangle rectangle 5"/>
            <p:cNvSpPr/>
            <p:nvPr/>
          </p:nvSpPr>
          <p:spPr>
            <a:xfrm>
              <a:off x="47815" y="5612322"/>
              <a:ext cx="917349" cy="131050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7" name="Triangle rectangle 6"/>
            <p:cNvSpPr/>
            <p:nvPr/>
          </p:nvSpPr>
          <p:spPr>
            <a:xfrm>
              <a:off x="47815" y="5704775"/>
              <a:ext cx="917349" cy="131050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8" name="Triangle rectangle 7"/>
            <p:cNvSpPr/>
            <p:nvPr/>
          </p:nvSpPr>
          <p:spPr>
            <a:xfrm>
              <a:off x="47815" y="5797227"/>
              <a:ext cx="917349" cy="131050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9" name="Triangle rectangle 8"/>
            <p:cNvSpPr/>
            <p:nvPr/>
          </p:nvSpPr>
          <p:spPr>
            <a:xfrm>
              <a:off x="47815" y="5889680"/>
              <a:ext cx="917349" cy="131050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10" name="Triangle rectangle 9"/>
            <p:cNvSpPr/>
            <p:nvPr/>
          </p:nvSpPr>
          <p:spPr>
            <a:xfrm>
              <a:off x="47815" y="5982132"/>
              <a:ext cx="917349" cy="131050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66201" y="785465"/>
            <a:ext cx="1650316" cy="1385011"/>
            <a:chOff x="31697" y="13199"/>
            <a:chExt cx="1650316" cy="1385011"/>
          </a:xfrm>
        </p:grpSpPr>
        <p:sp>
          <p:nvSpPr>
            <p:cNvPr id="12" name="Ellipse 11"/>
            <p:cNvSpPr/>
            <p:nvPr/>
          </p:nvSpPr>
          <p:spPr>
            <a:xfrm>
              <a:off x="95068" y="13199"/>
              <a:ext cx="1523574" cy="138501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11" name="Rectangle à coins arrondis 10"/>
            <p:cNvSpPr/>
            <p:nvPr/>
          </p:nvSpPr>
          <p:spPr>
            <a:xfrm>
              <a:off x="31697" y="569441"/>
              <a:ext cx="1650316" cy="324283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sz="2800"/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F14CA408-520D-4346-A700-C6C5473208BE}"/>
              </a:ext>
            </a:extLst>
          </p:cNvPr>
          <p:cNvGrpSpPr/>
          <p:nvPr/>
        </p:nvGrpSpPr>
        <p:grpSpPr>
          <a:xfrm>
            <a:off x="129572" y="3140968"/>
            <a:ext cx="1650316" cy="1385011"/>
            <a:chOff x="129572" y="3140968"/>
            <a:chExt cx="1650316" cy="1385011"/>
          </a:xfrm>
        </p:grpSpPr>
        <p:sp>
          <p:nvSpPr>
            <p:cNvPr id="15" name="Ellipse 14"/>
            <p:cNvSpPr/>
            <p:nvPr/>
          </p:nvSpPr>
          <p:spPr>
            <a:xfrm>
              <a:off x="192943" y="3140968"/>
              <a:ext cx="1523574" cy="138501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16" name="Rectangle à coins arrondis 15"/>
            <p:cNvSpPr/>
            <p:nvPr/>
          </p:nvSpPr>
          <p:spPr>
            <a:xfrm>
              <a:off x="129572" y="3709169"/>
              <a:ext cx="1650316" cy="324283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A" sz="2800"/>
                <a:t>MAMUSE</a:t>
              </a:r>
            </a:p>
          </p:txBody>
        </p:sp>
      </p:grpSp>
      <p:sp>
        <p:nvSpPr>
          <p:cNvPr id="37" name="Ellipse 36"/>
          <p:cNvSpPr/>
          <p:nvPr/>
        </p:nvSpPr>
        <p:spPr>
          <a:xfrm>
            <a:off x="2194720" y="77978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8" name="Rectangle à coins arrondis 37"/>
          <p:cNvSpPr/>
          <p:nvPr/>
        </p:nvSpPr>
        <p:spPr>
          <a:xfrm>
            <a:off x="2131349" y="133602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39" name="Ellipse 38"/>
          <p:cNvSpPr/>
          <p:nvPr/>
        </p:nvSpPr>
        <p:spPr>
          <a:xfrm>
            <a:off x="4259868" y="77978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0" name="Rectangle à coins arrondis 39"/>
          <p:cNvSpPr/>
          <p:nvPr/>
        </p:nvSpPr>
        <p:spPr>
          <a:xfrm>
            <a:off x="4196497" y="133602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41" name="Ellipse 40"/>
          <p:cNvSpPr/>
          <p:nvPr/>
        </p:nvSpPr>
        <p:spPr>
          <a:xfrm>
            <a:off x="6325016" y="80519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2" name="Rectangle à coins arrondis 41"/>
          <p:cNvSpPr/>
          <p:nvPr/>
        </p:nvSpPr>
        <p:spPr>
          <a:xfrm>
            <a:off x="6261645" y="136143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43" name="Ellipse 42"/>
          <p:cNvSpPr/>
          <p:nvPr/>
        </p:nvSpPr>
        <p:spPr>
          <a:xfrm>
            <a:off x="8390164" y="772266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4" name="Rectangle à coins arrondis 43"/>
          <p:cNvSpPr/>
          <p:nvPr/>
        </p:nvSpPr>
        <p:spPr>
          <a:xfrm>
            <a:off x="8326793" y="1328508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45" name="Ellipse 44"/>
          <p:cNvSpPr/>
          <p:nvPr/>
        </p:nvSpPr>
        <p:spPr>
          <a:xfrm>
            <a:off x="10455312" y="80519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6" name="Rectangle à coins arrondis 45"/>
          <p:cNvSpPr/>
          <p:nvPr/>
        </p:nvSpPr>
        <p:spPr>
          <a:xfrm>
            <a:off x="10391941" y="136143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53" name="Ellipse 52"/>
          <p:cNvSpPr/>
          <p:nvPr/>
        </p:nvSpPr>
        <p:spPr>
          <a:xfrm>
            <a:off x="2131349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4" name="Rectangle à coins arrondis 53"/>
          <p:cNvSpPr/>
          <p:nvPr/>
        </p:nvSpPr>
        <p:spPr>
          <a:xfrm>
            <a:off x="2067978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/>
              <a:t>MAMUSE</a:t>
            </a:r>
          </a:p>
        </p:txBody>
      </p:sp>
      <p:sp>
        <p:nvSpPr>
          <p:cNvPr id="55" name="Ellipse 54"/>
          <p:cNvSpPr/>
          <p:nvPr/>
        </p:nvSpPr>
        <p:spPr>
          <a:xfrm>
            <a:off x="4202831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6" name="Rectangle à coins arrondis 55"/>
          <p:cNvSpPr/>
          <p:nvPr/>
        </p:nvSpPr>
        <p:spPr>
          <a:xfrm>
            <a:off x="4139460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/>
              <a:t>MAMUSE</a:t>
            </a:r>
          </a:p>
        </p:txBody>
      </p:sp>
      <p:sp>
        <p:nvSpPr>
          <p:cNvPr id="57" name="Ellipse 56"/>
          <p:cNvSpPr/>
          <p:nvPr/>
        </p:nvSpPr>
        <p:spPr>
          <a:xfrm>
            <a:off x="6351202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8" name="Rectangle à coins arrondis 57"/>
          <p:cNvSpPr/>
          <p:nvPr/>
        </p:nvSpPr>
        <p:spPr>
          <a:xfrm>
            <a:off x="6287831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/>
              <a:t>MAMUSE</a:t>
            </a:r>
          </a:p>
        </p:txBody>
      </p:sp>
      <p:sp>
        <p:nvSpPr>
          <p:cNvPr id="59" name="Ellipse 58"/>
          <p:cNvSpPr/>
          <p:nvPr/>
        </p:nvSpPr>
        <p:spPr>
          <a:xfrm>
            <a:off x="8324909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0" name="Rectangle à coins arrondis 59"/>
          <p:cNvSpPr/>
          <p:nvPr/>
        </p:nvSpPr>
        <p:spPr>
          <a:xfrm>
            <a:off x="8261538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/>
              <a:t>MAMUSE</a:t>
            </a:r>
          </a:p>
        </p:txBody>
      </p:sp>
      <p:sp>
        <p:nvSpPr>
          <p:cNvPr id="61" name="Ellipse 60"/>
          <p:cNvSpPr/>
          <p:nvPr/>
        </p:nvSpPr>
        <p:spPr>
          <a:xfrm>
            <a:off x="10455312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2" name="Rectangle à coins arrondis 61"/>
          <p:cNvSpPr/>
          <p:nvPr/>
        </p:nvSpPr>
        <p:spPr>
          <a:xfrm>
            <a:off x="10391941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/>
              <a:t>MAMUSE</a:t>
            </a:r>
          </a:p>
        </p:txBody>
      </p:sp>
      <p:sp>
        <p:nvSpPr>
          <p:cNvPr id="65" name="Étoile à 6 branches 64"/>
          <p:cNvSpPr/>
          <p:nvPr/>
        </p:nvSpPr>
        <p:spPr>
          <a:xfrm>
            <a:off x="2361937" y="5178811"/>
            <a:ext cx="1441548" cy="1441548"/>
          </a:xfrm>
          <a:prstGeom prst="star6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6" name="Triangle rectangle 65"/>
          <p:cNvSpPr/>
          <p:nvPr/>
        </p:nvSpPr>
        <p:spPr>
          <a:xfrm>
            <a:off x="2071412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7" name="Triangle rectangle 66"/>
          <p:cNvSpPr/>
          <p:nvPr/>
        </p:nvSpPr>
        <p:spPr>
          <a:xfrm>
            <a:off x="2071412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8" name="Triangle rectangle 67"/>
          <p:cNvSpPr/>
          <p:nvPr/>
        </p:nvSpPr>
        <p:spPr>
          <a:xfrm>
            <a:off x="2071412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9" name="Triangle rectangle 68"/>
          <p:cNvSpPr/>
          <p:nvPr/>
        </p:nvSpPr>
        <p:spPr>
          <a:xfrm>
            <a:off x="2071412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0" name="Triangle rectangle 69"/>
          <p:cNvSpPr/>
          <p:nvPr/>
        </p:nvSpPr>
        <p:spPr>
          <a:xfrm>
            <a:off x="2071412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1" name="Triangle rectangle 70"/>
          <p:cNvSpPr/>
          <p:nvPr/>
        </p:nvSpPr>
        <p:spPr>
          <a:xfrm>
            <a:off x="2071412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3" name="Étoile à 6 branches 72"/>
          <p:cNvSpPr/>
          <p:nvPr/>
        </p:nvSpPr>
        <p:spPr>
          <a:xfrm>
            <a:off x="4341894" y="5178811"/>
            <a:ext cx="1441548" cy="1441548"/>
          </a:xfrm>
          <a:prstGeom prst="star6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4" name="Triangle rectangle 73"/>
          <p:cNvSpPr/>
          <p:nvPr/>
        </p:nvSpPr>
        <p:spPr>
          <a:xfrm>
            <a:off x="4051369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5" name="Triangle rectangle 74"/>
          <p:cNvSpPr/>
          <p:nvPr/>
        </p:nvSpPr>
        <p:spPr>
          <a:xfrm>
            <a:off x="4051369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6" name="Triangle rectangle 75"/>
          <p:cNvSpPr/>
          <p:nvPr/>
        </p:nvSpPr>
        <p:spPr>
          <a:xfrm>
            <a:off x="4051369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7" name="Triangle rectangle 76"/>
          <p:cNvSpPr/>
          <p:nvPr/>
        </p:nvSpPr>
        <p:spPr>
          <a:xfrm>
            <a:off x="4051369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8" name="Triangle rectangle 77"/>
          <p:cNvSpPr/>
          <p:nvPr/>
        </p:nvSpPr>
        <p:spPr>
          <a:xfrm>
            <a:off x="4051369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9" name="Triangle rectangle 78"/>
          <p:cNvSpPr/>
          <p:nvPr/>
        </p:nvSpPr>
        <p:spPr>
          <a:xfrm>
            <a:off x="4051369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1" name="Étoile à 6 branches 80"/>
          <p:cNvSpPr/>
          <p:nvPr/>
        </p:nvSpPr>
        <p:spPr>
          <a:xfrm>
            <a:off x="6496599" y="5178811"/>
            <a:ext cx="1441548" cy="1441548"/>
          </a:xfrm>
          <a:prstGeom prst="star6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2" name="Triangle rectangle 81"/>
          <p:cNvSpPr/>
          <p:nvPr/>
        </p:nvSpPr>
        <p:spPr>
          <a:xfrm>
            <a:off x="6206074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3" name="Triangle rectangle 82"/>
          <p:cNvSpPr/>
          <p:nvPr/>
        </p:nvSpPr>
        <p:spPr>
          <a:xfrm>
            <a:off x="6206074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4" name="Triangle rectangle 83"/>
          <p:cNvSpPr/>
          <p:nvPr/>
        </p:nvSpPr>
        <p:spPr>
          <a:xfrm>
            <a:off x="6206074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5" name="Triangle rectangle 84"/>
          <p:cNvSpPr/>
          <p:nvPr/>
        </p:nvSpPr>
        <p:spPr>
          <a:xfrm>
            <a:off x="6206074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6" name="Triangle rectangle 85"/>
          <p:cNvSpPr/>
          <p:nvPr/>
        </p:nvSpPr>
        <p:spPr>
          <a:xfrm>
            <a:off x="6206074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7" name="Triangle rectangle 86"/>
          <p:cNvSpPr/>
          <p:nvPr/>
        </p:nvSpPr>
        <p:spPr>
          <a:xfrm>
            <a:off x="6206074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9" name="Étoile à 6 branches 88"/>
          <p:cNvSpPr/>
          <p:nvPr/>
        </p:nvSpPr>
        <p:spPr>
          <a:xfrm>
            <a:off x="8680689" y="5178811"/>
            <a:ext cx="1441548" cy="1441548"/>
          </a:xfrm>
          <a:prstGeom prst="star6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0" name="Triangle rectangle 89"/>
          <p:cNvSpPr/>
          <p:nvPr/>
        </p:nvSpPr>
        <p:spPr>
          <a:xfrm>
            <a:off x="8390164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1" name="Triangle rectangle 90"/>
          <p:cNvSpPr/>
          <p:nvPr/>
        </p:nvSpPr>
        <p:spPr>
          <a:xfrm>
            <a:off x="8390164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2" name="Triangle rectangle 91"/>
          <p:cNvSpPr/>
          <p:nvPr/>
        </p:nvSpPr>
        <p:spPr>
          <a:xfrm>
            <a:off x="8390164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3" name="Triangle rectangle 92"/>
          <p:cNvSpPr/>
          <p:nvPr/>
        </p:nvSpPr>
        <p:spPr>
          <a:xfrm>
            <a:off x="8390164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4" name="Triangle rectangle 93"/>
          <p:cNvSpPr/>
          <p:nvPr/>
        </p:nvSpPr>
        <p:spPr>
          <a:xfrm>
            <a:off x="8390164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5" name="Triangle rectangle 94"/>
          <p:cNvSpPr/>
          <p:nvPr/>
        </p:nvSpPr>
        <p:spPr>
          <a:xfrm>
            <a:off x="8390164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7" name="Étoile à 6 branches 96"/>
          <p:cNvSpPr/>
          <p:nvPr/>
        </p:nvSpPr>
        <p:spPr>
          <a:xfrm>
            <a:off x="10682466" y="5178811"/>
            <a:ext cx="1441548" cy="1441548"/>
          </a:xfrm>
          <a:prstGeom prst="star6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8" name="Triangle rectangle 97"/>
          <p:cNvSpPr/>
          <p:nvPr/>
        </p:nvSpPr>
        <p:spPr>
          <a:xfrm>
            <a:off x="10391941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9" name="Triangle rectangle 98"/>
          <p:cNvSpPr/>
          <p:nvPr/>
        </p:nvSpPr>
        <p:spPr>
          <a:xfrm>
            <a:off x="10391941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0" name="Triangle rectangle 99"/>
          <p:cNvSpPr/>
          <p:nvPr/>
        </p:nvSpPr>
        <p:spPr>
          <a:xfrm>
            <a:off x="10391941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1" name="Triangle rectangle 100"/>
          <p:cNvSpPr/>
          <p:nvPr/>
        </p:nvSpPr>
        <p:spPr>
          <a:xfrm>
            <a:off x="10391941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2" name="Triangle rectangle 101"/>
          <p:cNvSpPr/>
          <p:nvPr/>
        </p:nvSpPr>
        <p:spPr>
          <a:xfrm>
            <a:off x="10391941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3" name="Triangle rectangle 102"/>
          <p:cNvSpPr/>
          <p:nvPr/>
        </p:nvSpPr>
        <p:spPr>
          <a:xfrm>
            <a:off x="10391941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4" name="ZoneTexte 103"/>
          <p:cNvSpPr txBox="1"/>
          <p:nvPr/>
        </p:nvSpPr>
        <p:spPr>
          <a:xfrm>
            <a:off x="-77844" y="-27384"/>
            <a:ext cx="206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/>
              <a:t>FORMES DE DÉPART</a:t>
            </a:r>
          </a:p>
        </p:txBody>
      </p:sp>
      <p:sp>
        <p:nvSpPr>
          <p:cNvPr id="105" name="ZoneTexte 104"/>
          <p:cNvSpPr txBox="1"/>
          <p:nvPr/>
        </p:nvSpPr>
        <p:spPr>
          <a:xfrm>
            <a:off x="2194720" y="-4306"/>
            <a:ext cx="1586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/>
              <a:t>« Unir »</a:t>
            </a:r>
          </a:p>
        </p:txBody>
      </p:sp>
      <p:sp>
        <p:nvSpPr>
          <p:cNvPr id="107" name="ZoneTexte 106"/>
          <p:cNvSpPr txBox="1"/>
          <p:nvPr/>
        </p:nvSpPr>
        <p:spPr>
          <a:xfrm>
            <a:off x="4254754" y="-4306"/>
            <a:ext cx="1586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/>
              <a:t>« Combiner »</a:t>
            </a:r>
          </a:p>
        </p:txBody>
      </p:sp>
      <p:sp>
        <p:nvSpPr>
          <p:cNvPr id="108" name="ZoneTexte 107"/>
          <p:cNvSpPr txBox="1"/>
          <p:nvPr/>
        </p:nvSpPr>
        <p:spPr>
          <a:xfrm>
            <a:off x="6241226" y="-4306"/>
            <a:ext cx="169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/>
              <a:t>« Fragmenter »</a:t>
            </a:r>
          </a:p>
        </p:txBody>
      </p:sp>
      <p:sp>
        <p:nvSpPr>
          <p:cNvPr id="109" name="ZoneTexte 108"/>
          <p:cNvSpPr txBox="1"/>
          <p:nvPr/>
        </p:nvSpPr>
        <p:spPr>
          <a:xfrm>
            <a:off x="8152305" y="-4306"/>
            <a:ext cx="19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/>
              <a:t>« Intersecter »</a:t>
            </a:r>
          </a:p>
        </p:txBody>
      </p:sp>
      <p:sp>
        <p:nvSpPr>
          <p:cNvPr id="110" name="ZoneTexte 109"/>
          <p:cNvSpPr txBox="1"/>
          <p:nvPr/>
        </p:nvSpPr>
        <p:spPr>
          <a:xfrm>
            <a:off x="10273400" y="-4306"/>
            <a:ext cx="1887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/>
              <a:t>« Soustraire »</a:t>
            </a:r>
          </a:p>
        </p:txBody>
      </p:sp>
    </p:spTree>
    <p:extLst>
      <p:ext uri="{BB962C8B-B14F-4D97-AF65-F5344CB8AC3E}">
        <p14:creationId xmlns:p14="http://schemas.microsoft.com/office/powerpoint/2010/main" val="1086904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eau, extérieur, nature, plage&#10;&#10;Description générée automatiquement">
            <a:extLst>
              <a:ext uri="{FF2B5EF4-FFF2-40B4-BE49-F238E27FC236}">
                <a16:creationId xmlns:a16="http://schemas.microsoft.com/office/drawing/2014/main" id="{B19C7984-4DAB-4693-971B-FF36F5D39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27000"/>
            <a:ext cx="10198045" cy="6804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Soleil 3">
            <a:extLst>
              <a:ext uri="{FF2B5EF4-FFF2-40B4-BE49-F238E27FC236}">
                <a16:creationId xmlns:a16="http://schemas.microsoft.com/office/drawing/2014/main" id="{12DBF591-B28A-44E0-A7AE-FBF0276BF1FC}"/>
              </a:ext>
            </a:extLst>
          </p:cNvPr>
          <p:cNvSpPr/>
          <p:nvPr/>
        </p:nvSpPr>
        <p:spPr>
          <a:xfrm>
            <a:off x="7346704" y="-14286"/>
            <a:ext cx="4847206" cy="4104212"/>
          </a:xfrm>
          <a:prstGeom prst="su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116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Citrouille">
            <a:extLst>
              <a:ext uri="{FF2B5EF4-FFF2-40B4-BE49-F238E27FC236}">
                <a16:creationId xmlns:a16="http://schemas.microsoft.com/office/drawing/2014/main" id="{A0F516E0-8D43-4ED8-82FE-64C8D4B5B5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5640" y="-27384"/>
            <a:ext cx="6696744" cy="6696744"/>
          </a:xfrm>
          <a:prstGeom prst="rect">
            <a:avLst/>
          </a:prstGeom>
        </p:spPr>
      </p:pic>
      <p:pic>
        <p:nvPicPr>
          <p:cNvPr id="2" name="Graphique 1" descr="Chauves-souris">
            <a:extLst>
              <a:ext uri="{FF2B5EF4-FFF2-40B4-BE49-F238E27FC236}">
                <a16:creationId xmlns:a16="http://schemas.microsoft.com/office/drawing/2014/main" id="{1ACDF061-E055-4F8C-B3DE-1E267347D8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23592" y="2204864"/>
            <a:ext cx="2879083" cy="287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5152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</TotalTime>
  <Words>14</Words>
  <Application>Microsoft Office PowerPoint</Application>
  <PresentationFormat>Grand écran</PresentationFormat>
  <Paragraphs>12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Jocelyne Roberge</dc:creator>
  <cp:lastModifiedBy>Jocelyne</cp:lastModifiedBy>
  <cp:revision>14</cp:revision>
  <dcterms:created xsi:type="dcterms:W3CDTF">2020-11-23T20:04:15Z</dcterms:created>
  <dcterms:modified xsi:type="dcterms:W3CDTF">2021-02-08T19:35:02Z</dcterms:modified>
</cp:coreProperties>
</file>